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ppWFo5rz00z18pH9wgzvM8qNe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>
            <a:spLocks noGrp="1"/>
          </p:cNvSpPr>
          <p:nvPr>
            <p:ph type="title"/>
          </p:nvPr>
        </p:nvSpPr>
        <p:spPr>
          <a:xfrm>
            <a:off x="899592" y="341784"/>
            <a:ext cx="77872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1"/>
          </p:nvPr>
        </p:nvSpPr>
        <p:spPr>
          <a:xfrm rot="5400000">
            <a:off x="2508511" y="-52127"/>
            <a:ext cx="4569371" cy="778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title"/>
          </p:nvPr>
        </p:nvSpPr>
        <p:spPr>
          <a:xfrm>
            <a:off x="899592" y="341784"/>
            <a:ext cx="77872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1"/>
          </p:nvPr>
        </p:nvSpPr>
        <p:spPr>
          <a:xfrm>
            <a:off x="899592" y="1556792"/>
            <a:ext cx="7787208" cy="456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Open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99592" y="341784"/>
            <a:ext cx="77872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899592" y="341784"/>
            <a:ext cx="77872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899592" y="341784"/>
            <a:ext cx="77872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899592" y="341784"/>
            <a:ext cx="778720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Open Sans"/>
              <a:buNone/>
              <a:defRPr sz="3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899592" y="1556792"/>
            <a:ext cx="7787208" cy="456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8M_DJtQ77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755576" y="260704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Open Sans"/>
              <a:buNone/>
            </a:pPr>
            <a:r>
              <a:rPr lang="nl-NL" sz="3240"/>
              <a:t>Mensa SlimmerIQuiz </a:t>
            </a:r>
            <a:br>
              <a:rPr lang="nl-NL" sz="3240"/>
            </a:br>
            <a:r>
              <a:rPr lang="nl-NL" sz="3240"/>
              <a:t>klassenronde antwoorden</a:t>
            </a:r>
            <a:br>
              <a:rPr lang="nl-NL" sz="3240"/>
            </a:br>
            <a:r>
              <a:rPr lang="nl-NL" sz="3240"/>
              <a:t>oktober 2019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3" y="5965707"/>
            <a:ext cx="2448271" cy="56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9 </a:t>
            </a:r>
            <a:endParaRPr/>
          </a:p>
        </p:txBody>
      </p:sp>
      <p:sp>
        <p:nvSpPr>
          <p:cNvPr id="176" name="Google Shape;176;p1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7" name="Google Shape;177;p10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899592" y="1484783"/>
            <a:ext cx="7920880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nl-NL" sz="3200" b="1">
                <a:solidFill>
                  <a:srgbClr val="00B050"/>
                </a:solidFill>
              </a:rPr>
              <a:t>  muis - slim - smal - klam - plak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nl-NL">
                <a:solidFill>
                  <a:srgbClr val="7F7F7F"/>
                </a:solidFill>
              </a:rPr>
              <a:t>We veranderden telkens één letter en gooiden de volgorde van de letters om. Telkens ontstaan er bestaande woorden. Na vier stappen zijn alle vier letters vervangen.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Wij zijn erg benieuwd of het jullie is gelukt.</a:t>
            </a:r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10 </a:t>
            </a: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>
            <a:spLocks noGrp="1"/>
          </p:cNvSpPr>
          <p:nvPr>
            <p:ph type="body" idx="1"/>
          </p:nvPr>
        </p:nvSpPr>
        <p:spPr>
          <a:xfrm>
            <a:off x="899592" y="1556793"/>
            <a:ext cx="7704856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Dit flatgebouwtje is gebouwd uit vierkante blokjes. Ook van binnen is hij helemaal gevuld met blokjes.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Hoeveel blokjes zijn er nodig voor dit flatgebouwtje?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				</a:t>
            </a:r>
            <a:r>
              <a:rPr lang="nl-NL">
                <a:highlight>
                  <a:srgbClr val="FFFF00"/>
                </a:highlight>
              </a:rPr>
              <a:t>1 + 4 + 9 + 16 = 30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				zie je dat dat 1 x 1 en 2 x 2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				enz zijn?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				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3282760"/>
            <a:ext cx="3070101" cy="217175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 txBox="1"/>
          <p:nvPr/>
        </p:nvSpPr>
        <p:spPr>
          <a:xfrm>
            <a:off x="1979712" y="5471938"/>
            <a:ext cx="3299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 losse blokje telt niet mee!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11  </a:t>
            </a:r>
            <a:endParaRPr/>
          </a:p>
        </p:txBody>
      </p:sp>
      <p:sp>
        <p:nvSpPr>
          <p:cNvPr id="196" name="Google Shape;196;p1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7" name="Google Shape;197;p12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 txBox="1">
            <a:spLocks noGrp="1"/>
          </p:cNvSpPr>
          <p:nvPr>
            <p:ph type="body" idx="1"/>
          </p:nvPr>
        </p:nvSpPr>
        <p:spPr>
          <a:xfrm>
            <a:off x="727408" y="1370078"/>
            <a:ext cx="8165071" cy="439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Stel je voor dat je doorbouwt, tot zeven etages, ook van binnen helemaal gevuld met blokjes. Hoeveel blokjes zullen er in dat nieuwe flatgebouwtje verwerkt zijn?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1 + 4 + 9 + 16 + 25 + 36 + 49 = 140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Ook hier de kwadraten</a:t>
            </a:r>
            <a:endParaRPr/>
          </a:p>
        </p:txBody>
      </p:sp>
      <p:sp>
        <p:nvSpPr>
          <p:cNvPr id="199" name="Google Shape;199;p12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1538" y="2692154"/>
            <a:ext cx="2471532" cy="174833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>
            <a:off x="5364088" y="5085184"/>
            <a:ext cx="3299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 losse blokje telt niet mee!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899592" y="764704"/>
            <a:ext cx="655272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80"/>
              <a:buFont typeface="Arial"/>
              <a:buNone/>
            </a:pPr>
            <a:r>
              <a:rPr lang="nl-NL" sz="2880">
                <a:latin typeface="Arial"/>
                <a:ea typeface="Arial"/>
                <a:cs typeface="Arial"/>
                <a:sym typeface="Arial"/>
              </a:rPr>
              <a:t>Voorbereiding op vraag 12 en verder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899592" y="1556793"/>
            <a:ext cx="7787208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We gaan een aantal vragen over CIRKELS stellen. Bekijk eerst rustig deze film. Vooral het begin is belangrijk: hoe de eerste cirkel van de mandala wordt getekend.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u="sng">
                <a:solidFill>
                  <a:schemeClr val="hlink"/>
                </a:solidFill>
                <a:hlinkClick r:id="rId3"/>
              </a:rPr>
              <a:t>https://www.youtube.com/watch?v=88M_DJtQ77o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3" y="5965707"/>
            <a:ext cx="2448271" cy="56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403" y="3887998"/>
            <a:ext cx="2177061" cy="195118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12 </a:t>
            </a:r>
            <a:endParaRPr/>
          </a:p>
        </p:txBody>
      </p:sp>
      <p:sp>
        <p:nvSpPr>
          <p:cNvPr id="216" name="Google Shape;216;p1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 txBox="1">
            <a:spLocks noGrp="1"/>
          </p:cNvSpPr>
          <p:nvPr>
            <p:ph type="body" idx="1"/>
          </p:nvPr>
        </p:nvSpPr>
        <p:spPr>
          <a:xfrm>
            <a:off x="3851920" y="1772815"/>
            <a:ext cx="4896544" cy="23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Barend heeft het touw om zijn rechterbeen gebonden. Hij houdt zijn benen bij elkaar terwijl Simon met een gespannen touw om hem heen tekent.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Welke figuur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ontstaat er?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1957482"/>
            <a:ext cx="2880320" cy="2365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13 </a:t>
            </a:r>
            <a:endParaRPr/>
          </a:p>
        </p:txBody>
      </p:sp>
      <p:sp>
        <p:nvSpPr>
          <p:cNvPr id="226" name="Google Shape;226;p1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7" name="Google Shape;227;p15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"/>
          <p:cNvSpPr txBox="1">
            <a:spLocks noGrp="1"/>
          </p:cNvSpPr>
          <p:nvPr>
            <p:ph type="body" idx="1"/>
          </p:nvPr>
        </p:nvSpPr>
        <p:spPr>
          <a:xfrm>
            <a:off x="899592" y="1627161"/>
            <a:ext cx="7787208" cy="252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Dit vierkant meet 5 bij 5 meter. Hoe lang was het touw waarmee de cirkels in deze figuur zijn getekend?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1,25 meter</a:t>
            </a:r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266" y="2647246"/>
            <a:ext cx="3288129" cy="319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14 </a:t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"/>
          </p:nvPr>
        </p:nvSpPr>
        <p:spPr>
          <a:xfrm>
            <a:off x="4211960" y="1627161"/>
            <a:ext cx="4474840" cy="40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Marieke heeft het touw niet strak gehouden tijdens het tekenen. Haar cirkel vertoont dus foutjes, bij A, B en C.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Wat klopt hier niet?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Foutjes A en B staan naar BUITEN, dan zou haar touw ineens langer moeten zijn geweest. Dat kan niet. </a:t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573" y="1268760"/>
            <a:ext cx="30480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15  </a:t>
            </a:r>
            <a:endParaRPr/>
          </a:p>
        </p:txBody>
      </p:sp>
      <p:sp>
        <p:nvSpPr>
          <p:cNvPr id="246" name="Google Shape;246;p1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7" name="Google Shape;247;p17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899592" y="1268760"/>
            <a:ext cx="7787208" cy="439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None/>
            </a:pPr>
            <a:r>
              <a:rPr lang="nl-NL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2    6    4    3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Maak met deze vier getallen het antwoord 24.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Je moet ieder getal precies één keer gebruiken.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Je mag +, -, x, ÷ en haakjes gebruiken zoveel je wilt.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We zijn benieuwd hoe het jullie is vergaan.</a:t>
            </a:r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899592" y="5958922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3909" y="1340768"/>
            <a:ext cx="2210459" cy="353993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 16</a:t>
            </a:r>
            <a:endParaRPr/>
          </a:p>
        </p:txBody>
      </p:sp>
      <p:sp>
        <p:nvSpPr>
          <p:cNvPr id="256" name="Google Shape;256;p1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7" name="Google Shape;257;p18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 txBox="1">
            <a:spLocks noGrp="1"/>
          </p:cNvSpPr>
          <p:nvPr>
            <p:ph type="body" idx="1"/>
          </p:nvPr>
        </p:nvSpPr>
        <p:spPr>
          <a:xfrm>
            <a:off x="899591" y="4642974"/>
            <a:ext cx="6651658" cy="113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Het ontbrekende vlak kan op vier plaatsen bijgetekend worden. Zie de tekening</a:t>
            </a: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931169" y="1545031"/>
            <a:ext cx="436091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 ontbrekende vlak van de uitslag van een kubus kan op verschillende plaatsen bijgetekend worden.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Teken het ontbrekende vlak, op alle plekken waar dat zou kunnen.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17 </a:t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9"/>
          <p:cNvSpPr txBox="1">
            <a:spLocks noGrp="1"/>
          </p:cNvSpPr>
          <p:nvPr>
            <p:ph type="body" idx="1"/>
          </p:nvPr>
        </p:nvSpPr>
        <p:spPr>
          <a:xfrm>
            <a:off x="899592" y="1268760"/>
            <a:ext cx="7787208" cy="439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nl-NL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200 m N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nl-NL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 m O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nl-NL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 m Z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nl-NL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 m W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nl-NL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200 m O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Jan heeft een hele wandeling (zie hierboven) achter de rug, en staat nu in punt J.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Waar begon Jan? Zet daar een kruisje.</a:t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899591" y="6021329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1196752"/>
            <a:ext cx="450532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2204864"/>
            <a:ext cx="150495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9"/>
          <p:cNvSpPr/>
          <p:nvPr/>
        </p:nvSpPr>
        <p:spPr>
          <a:xfrm>
            <a:off x="3131841" y="2593712"/>
            <a:ext cx="379610" cy="391398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99592" y="1556793"/>
            <a:ext cx="7056784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Een opwarmertje: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Welke zin is fout?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a. Als A groter is dan B, dan is B kleiner dan A.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b. </a:t>
            </a:r>
            <a:r>
              <a:rPr lang="nl-NL">
                <a:highlight>
                  <a:srgbClr val="FFFF00"/>
                </a:highlight>
              </a:rPr>
              <a:t>Alle kinderen op school zijn even lang.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c. Op een basisschool zijn de leraren ouder dan de       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    leerlingen.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d. Als je heel langzaam fietst, val je makkelijk om.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18 </a:t>
            </a: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20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body" idx="1"/>
          </p:nvPr>
        </p:nvSpPr>
        <p:spPr>
          <a:xfrm>
            <a:off x="984825" y="1974025"/>
            <a:ext cx="3096300" cy="2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In deze verzameling kaarten ontbreekt er één.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Dit is de ontbrekende kaart:</a:t>
            </a:r>
            <a:endParaRPr/>
          </a:p>
        </p:txBody>
      </p:sp>
      <p:sp>
        <p:nvSpPr>
          <p:cNvPr id="282" name="Google Shape;282;p20"/>
          <p:cNvSpPr txBox="1"/>
          <p:nvPr/>
        </p:nvSpPr>
        <p:spPr>
          <a:xfrm>
            <a:off x="3910650" y="1268750"/>
            <a:ext cx="47763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886" y="1691616"/>
            <a:ext cx="4640583" cy="4042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3C2051A-12DC-4084-9C76-22BBBDAC4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564" y="4447386"/>
            <a:ext cx="81915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19 </a:t>
            </a: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0" name="Google Shape;290;p21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1"/>
          <p:cNvSpPr txBox="1">
            <a:spLocks noGrp="1"/>
          </p:cNvSpPr>
          <p:nvPr>
            <p:ph type="body" idx="1"/>
          </p:nvPr>
        </p:nvSpPr>
        <p:spPr>
          <a:xfrm>
            <a:off x="899592" y="1916832"/>
            <a:ext cx="7787208" cy="37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Het Deens lijkt op het Nederlands en ook op het Engels. Probeer deze Deense zin te vertalen.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ts val="4000"/>
              <a:buNone/>
            </a:pPr>
            <a:r>
              <a:rPr lang="nl-NL" sz="4000">
                <a:solidFill>
                  <a:srgbClr val="00B050"/>
                </a:solidFill>
              </a:rPr>
              <a:t>	</a:t>
            </a:r>
            <a:r>
              <a:rPr lang="nl-NL" sz="4000">
                <a:solidFill>
                  <a:srgbClr val="FF0000"/>
                </a:solidFill>
              </a:rPr>
              <a:t>Vi kan cykle til kirken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Het betekent: wij kunnen fietsen tot aan de kerk.</a:t>
            </a: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20 </a:t>
            </a:r>
            <a:endParaRPr/>
          </a:p>
        </p:txBody>
      </p:sp>
      <p:sp>
        <p:nvSpPr>
          <p:cNvPr id="298" name="Google Shape;298;p2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9" name="Google Shape;299;p22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2"/>
          <p:cNvSpPr txBox="1">
            <a:spLocks noGrp="1"/>
          </p:cNvSpPr>
          <p:nvPr>
            <p:ph type="body" idx="1"/>
          </p:nvPr>
        </p:nvSpPr>
        <p:spPr>
          <a:xfrm>
            <a:off x="899592" y="1916832"/>
            <a:ext cx="4392488" cy="374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Julius Caesar stond bekend om zijn gezonde eetlust. Toch heeft hij nooit popcorn gegeten.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Popcorn is gemaakt van mais, dat komt uit Zuid Amerika, daar hadden de Romeinen indertijd nog geen contact mee. </a:t>
            </a:r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128" y="1700808"/>
            <a:ext cx="207645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6094" y="578469"/>
            <a:ext cx="3998313" cy="282836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396044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superdoordenker  </a:t>
            </a:r>
            <a:endParaRPr/>
          </a:p>
        </p:txBody>
      </p:sp>
      <p:sp>
        <p:nvSpPr>
          <p:cNvPr id="309" name="Google Shape;309;p2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0" name="Google Shape;310;p23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DIT IS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TIJDLOOS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3"/>
          <p:cNvSpPr txBox="1">
            <a:spLocks noGrp="1"/>
          </p:cNvSpPr>
          <p:nvPr>
            <p:ph type="body" idx="1"/>
          </p:nvPr>
        </p:nvSpPr>
        <p:spPr>
          <a:xfrm>
            <a:off x="755576" y="1268761"/>
            <a:ext cx="3312368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Als we het flatgebouwtje zeven etages hoog bouwen, kunnen we van binnen veel blokjes weghalen zonder dat je het van buiten ziet. </a:t>
            </a:r>
            <a:endParaRPr/>
          </a:p>
        </p:txBody>
      </p:sp>
      <p:sp>
        <p:nvSpPr>
          <p:cNvPr id="312" name="Google Shape;312;p23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3"/>
          <p:cNvSpPr txBox="1"/>
          <p:nvPr/>
        </p:nvSpPr>
        <p:spPr>
          <a:xfrm>
            <a:off x="5133732" y="3451168"/>
            <a:ext cx="32991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 losse blokje telt niet mee!</a:t>
            </a:r>
            <a:endParaRPr/>
          </a:p>
        </p:txBody>
      </p:sp>
      <p:sp>
        <p:nvSpPr>
          <p:cNvPr id="314" name="Google Shape;314;p23"/>
          <p:cNvSpPr txBox="1"/>
          <p:nvPr/>
        </p:nvSpPr>
        <p:spPr>
          <a:xfrm>
            <a:off x="899591" y="4005065"/>
            <a:ext cx="77768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 begin je met 1 + 4 + 9 + 16 + 25 + 36 + 49 en dan haal je  aan de binnenkant  1 + 4 + 9 + 16 + 25 weg.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houdt dus 36 + 49 over en dat is samen 85 blokjes.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2 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" name="Google Shape;104;p3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999744" y="2025862"/>
            <a:ext cx="4555413" cy="280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Welke betekenis heeft dit verkeersbord?</a:t>
            </a: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nl-NL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Pas op voor ezels</a:t>
            </a: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Jij bent een ezel</a:t>
            </a: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Verboden voor ezels</a:t>
            </a: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Voorrang voor ezels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366" y="1862770"/>
            <a:ext cx="3096299" cy="3004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3 </a:t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3923928" y="1774485"/>
            <a:ext cx="4968552" cy="439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De toverdoek hangt links van de vaatdoek.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De toverdoek hangt niet direct naast de zakdoek.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De toverdoek heeft twee buren.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Dat is de zakdoek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059" y="1688745"/>
            <a:ext cx="3335668" cy="125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025" y="3013101"/>
            <a:ext cx="3096298" cy="2070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1691680" y="4221088"/>
            <a:ext cx="360040" cy="36004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4 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899592" y="1556793"/>
            <a:ext cx="6048672" cy="367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2194134"/>
            <a:ext cx="7956376" cy="26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1187624" y="4725144"/>
            <a:ext cx="73448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Prins                      toveren                                 efteling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5 </a:t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99592" y="3428999"/>
            <a:ext cx="7560840" cy="216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Een reus is 4 keer zo zwaar als een dwerg. Hoeveel dwergen zijn er nodig om de wip in evenwicht te houden?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2 dwergen, die ook 2x zo ver van het midden afzitten, dat maakt het een mooi evenwicht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1453425"/>
            <a:ext cx="414337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6 </a:t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MINUTEN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899591" y="1556793"/>
            <a:ext cx="7056785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Een onzin-tekst: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Chantal heeft Aisha gedroperd, en Karel getrammerd. Karel heeft zowel Chantal als Aisha getrammerd, maar alleen Aisha gedroperd. Aisha heeft Chantal en Karel gedroperd en alleen Karel getrammerd.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Wie is het vaakst getrammerd: Karel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 en wie heeft het vaakst gedroperd Aisha</a:t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7 </a:t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3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899592" y="1556793"/>
            <a:ext cx="4248472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Een kubus heeft twaalf ribben. Een mier begint vanaf een van de hoekpunten over de ribben te lopen. Hij mag iedere ribbe maar één keer betreden. 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Over hoeveel ribben kan de mier maximaal lopen?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Wij kwamen niet verder dan 9</a:t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>
            <a:off x="899591" y="6021287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685925"/>
            <a:ext cx="3848100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672" y="2442169"/>
            <a:ext cx="4779090" cy="317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2448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40"/>
              <a:buFont typeface="Arial"/>
              <a:buNone/>
            </a:pPr>
            <a:r>
              <a:rPr lang="nl-NL" sz="3240">
                <a:latin typeface="Arial"/>
                <a:ea typeface="Arial"/>
                <a:cs typeface="Arial"/>
                <a:sym typeface="Arial"/>
              </a:rPr>
              <a:t>vraag 8 </a:t>
            </a: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7" name="Google Shape;167;p9"/>
          <p:cNvSpPr/>
          <p:nvPr/>
        </p:nvSpPr>
        <p:spPr>
          <a:xfrm rot="-2152259">
            <a:off x="7656471" y="392142"/>
            <a:ext cx="15528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MINUTEN</a:t>
            </a:r>
            <a:endParaRPr sz="18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5076056" y="1556792"/>
            <a:ext cx="3240360" cy="446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Dit kruiswoordraadsel is ingevuld met echte woorden. Verzin voor het kruiswoordraadsel op je antwoordenblad ook echte woorden.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	Dit maar één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/>
              <a:t>	antwoord. </a:t>
            </a: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899591" y="6021288"/>
            <a:ext cx="3096299" cy="359999"/>
          </a:xfrm>
          <a:prstGeom prst="rect">
            <a:avLst/>
          </a:prstGeom>
          <a:gradFill>
            <a:gsLst>
              <a:gs pos="0">
                <a:srgbClr val="00D100"/>
              </a:gs>
              <a:gs pos="100000">
                <a:srgbClr val="FF3300"/>
              </a:gs>
            </a:gsLst>
            <a:lin ang="0" scaled="0"/>
          </a:gra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6941" y="973604"/>
            <a:ext cx="1882552" cy="146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Diavoorstelling (4:3)</PresentationFormat>
  <Paragraphs>190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Calibri</vt:lpstr>
      <vt:lpstr>Open Sans</vt:lpstr>
      <vt:lpstr>Arial</vt:lpstr>
      <vt:lpstr>Office Theme</vt:lpstr>
      <vt:lpstr>Mensa SlimmerIQuiz  klassenronde antwoorden oktober 2019</vt:lpstr>
      <vt:lpstr>vraag 1</vt:lpstr>
      <vt:lpstr>vraag 2 </vt:lpstr>
      <vt:lpstr>vraag 3 </vt:lpstr>
      <vt:lpstr>vraag 4 </vt:lpstr>
      <vt:lpstr>vraag 5 </vt:lpstr>
      <vt:lpstr>vraag 6 </vt:lpstr>
      <vt:lpstr>vraag 7 </vt:lpstr>
      <vt:lpstr>vraag 8 </vt:lpstr>
      <vt:lpstr>vraag 9 </vt:lpstr>
      <vt:lpstr>vraag 10 </vt:lpstr>
      <vt:lpstr>vraag 11  </vt:lpstr>
      <vt:lpstr>Voorbereiding op vraag 12 en verder</vt:lpstr>
      <vt:lpstr>vraag 12 </vt:lpstr>
      <vt:lpstr>vraag 13 </vt:lpstr>
      <vt:lpstr>vraag 14 </vt:lpstr>
      <vt:lpstr>vraag 15  </vt:lpstr>
      <vt:lpstr>vraag  16</vt:lpstr>
      <vt:lpstr>vraag 17 </vt:lpstr>
      <vt:lpstr>vraag 18 </vt:lpstr>
      <vt:lpstr>vraag 19 </vt:lpstr>
      <vt:lpstr>vraag 20 </vt:lpstr>
      <vt:lpstr>superdoordenker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Mensa SlimmerIQuiz  klassenronde antwoorden oktober 2019</dc:title>
  <dc:creator>Charlotte</dc:creator>
  <cp:lastModifiedBy>Charlotte Hoyng</cp:lastModifiedBy>
  <cp:revision>1</cp:revision>
  <dcterms:created xsi:type="dcterms:W3CDTF">2015-04-19T09:01:53Z</dcterms:created>
  <dcterms:modified xsi:type="dcterms:W3CDTF">2019-09-07T12:46:59Z</dcterms:modified>
</cp:coreProperties>
</file>